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8" r:id="rId3"/>
    <p:sldId id="260" r:id="rId4"/>
    <p:sldId id="257" r:id="rId5"/>
    <p:sldId id="261" r:id="rId6"/>
    <p:sldId id="259" r:id="rId7"/>
    <p:sldId id="262" r:id="rId8"/>
    <p:sldId id="256" r:id="rId9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3B74"/>
    <a:srgbClr val="CACA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80A3-7F87-436D-84F1-9A04B6D977D2}" type="datetimeFigureOut">
              <a:rPr lang="fr-BE" smtClean="0"/>
              <a:t>27-04-18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5782-BE7F-47FB-9C88-6A9567876D2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1467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80A3-7F87-436D-84F1-9A04B6D977D2}" type="datetimeFigureOut">
              <a:rPr lang="fr-BE" smtClean="0"/>
              <a:t>27-04-18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5782-BE7F-47FB-9C88-6A9567876D2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5150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80A3-7F87-436D-84F1-9A04B6D977D2}" type="datetimeFigureOut">
              <a:rPr lang="fr-BE" smtClean="0"/>
              <a:t>27-04-18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5782-BE7F-47FB-9C88-6A9567876D2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4237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80A3-7F87-436D-84F1-9A04B6D977D2}" type="datetimeFigureOut">
              <a:rPr lang="fr-BE" smtClean="0"/>
              <a:t>27-04-18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5782-BE7F-47FB-9C88-6A9567876D2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6774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80A3-7F87-436D-84F1-9A04B6D977D2}" type="datetimeFigureOut">
              <a:rPr lang="fr-BE" smtClean="0"/>
              <a:t>27-04-18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5782-BE7F-47FB-9C88-6A9567876D2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7214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80A3-7F87-436D-84F1-9A04B6D977D2}" type="datetimeFigureOut">
              <a:rPr lang="fr-BE" smtClean="0"/>
              <a:t>27-04-18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5782-BE7F-47FB-9C88-6A9567876D2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8848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80A3-7F87-436D-84F1-9A04B6D977D2}" type="datetimeFigureOut">
              <a:rPr lang="fr-BE" smtClean="0"/>
              <a:t>27-04-18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5782-BE7F-47FB-9C88-6A9567876D2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6587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80A3-7F87-436D-84F1-9A04B6D977D2}" type="datetimeFigureOut">
              <a:rPr lang="fr-BE" smtClean="0"/>
              <a:t>27-04-18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5782-BE7F-47FB-9C88-6A9567876D2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6093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80A3-7F87-436D-84F1-9A04B6D977D2}" type="datetimeFigureOut">
              <a:rPr lang="fr-BE" smtClean="0"/>
              <a:t>27-04-18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5782-BE7F-47FB-9C88-6A9567876D2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2095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80A3-7F87-436D-84F1-9A04B6D977D2}" type="datetimeFigureOut">
              <a:rPr lang="fr-BE" smtClean="0"/>
              <a:t>27-04-18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5782-BE7F-47FB-9C88-6A9567876D2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3265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80A3-7F87-436D-84F1-9A04B6D977D2}" type="datetimeFigureOut">
              <a:rPr lang="fr-BE" smtClean="0"/>
              <a:t>27-04-18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5782-BE7F-47FB-9C88-6A9567876D2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9510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32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981708"/>
            <a:ext cx="10058400" cy="289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24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1981708"/>
            <a:ext cx="10058400" cy="289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66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90" y="96094"/>
            <a:ext cx="3752897" cy="1080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1F4569E-1DE5-40F2-875A-5618848B0C86}"/>
              </a:ext>
            </a:extLst>
          </p:cNvPr>
          <p:cNvSpPr txBox="1"/>
          <p:nvPr/>
        </p:nvSpPr>
        <p:spPr>
          <a:xfrm>
            <a:off x="1104014" y="1711842"/>
            <a:ext cx="9983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rgbClr val="313B74"/>
                </a:solidFill>
                <a:latin typeface="Berlin Sans FB" panose="020E0602020502020306" pitchFamily="34" charset="0"/>
              </a:rPr>
              <a:t>Indiquez ce que vous faites en deux ou trois points (vous pouvez inclure une image libre de droit ou un schéma…)</a:t>
            </a:r>
          </a:p>
        </p:txBody>
      </p:sp>
    </p:spTree>
    <p:extLst>
      <p:ext uri="{BB962C8B-B14F-4D97-AF65-F5344CB8AC3E}">
        <p14:creationId xmlns:p14="http://schemas.microsoft.com/office/powerpoint/2010/main" val="294695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1981708"/>
            <a:ext cx="10058400" cy="289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1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90" y="81645"/>
            <a:ext cx="3752895" cy="108000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E8716D4B-E94C-485D-8CFB-3FFA94CB7CA2}"/>
              </a:ext>
            </a:extLst>
          </p:cNvPr>
          <p:cNvSpPr txBox="1"/>
          <p:nvPr/>
        </p:nvSpPr>
        <p:spPr>
          <a:xfrm>
            <a:off x="1104014" y="1711842"/>
            <a:ext cx="9983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rgbClr val="313B74"/>
                </a:solidFill>
                <a:latin typeface="Berlin Sans FB" panose="020E0602020502020306" pitchFamily="34" charset="0"/>
              </a:rPr>
              <a:t>Indiquez ici comment vous avez procédé en deux ou trois points (vous pouvez inclure une image libre de droit ou un schéma…)</a:t>
            </a:r>
          </a:p>
        </p:txBody>
      </p:sp>
    </p:spTree>
    <p:extLst>
      <p:ext uri="{BB962C8B-B14F-4D97-AF65-F5344CB8AC3E}">
        <p14:creationId xmlns:p14="http://schemas.microsoft.com/office/powerpoint/2010/main" val="11767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981708"/>
            <a:ext cx="10058400" cy="289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44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90" y="81645"/>
            <a:ext cx="3752896" cy="1080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3F55BB2-5CF2-404D-9A54-191005DDBA9C}"/>
              </a:ext>
            </a:extLst>
          </p:cNvPr>
          <p:cNvSpPr txBox="1"/>
          <p:nvPr/>
        </p:nvSpPr>
        <p:spPr>
          <a:xfrm>
            <a:off x="1247554" y="1711842"/>
            <a:ext cx="9696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rgbClr val="313B74"/>
                </a:solidFill>
                <a:latin typeface="Berlin Sans FB" panose="020E0602020502020306" pitchFamily="34" charset="0"/>
              </a:rPr>
              <a:t>Indiquez ici deux ou trois raisons qui ont motivé votre action …</a:t>
            </a:r>
          </a:p>
        </p:txBody>
      </p:sp>
    </p:spTree>
    <p:extLst>
      <p:ext uri="{BB962C8B-B14F-4D97-AF65-F5344CB8AC3E}">
        <p14:creationId xmlns:p14="http://schemas.microsoft.com/office/powerpoint/2010/main" val="389694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00" y="1981708"/>
            <a:ext cx="10058400" cy="28945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248791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dirty="0" smtClean="0">
                <a:solidFill>
                  <a:srgbClr val="313B74"/>
                </a:solidFill>
                <a:latin typeface="Berlin Sans FB" panose="020E0602020502020306" pitchFamily="34" charset="0"/>
              </a:rPr>
              <a:t>Tous droits réservés. Lycée </a:t>
            </a:r>
            <a:r>
              <a:rPr lang="fr-BE" dirty="0">
                <a:solidFill>
                  <a:srgbClr val="313B74"/>
                </a:solidFill>
                <a:latin typeface="Berlin Sans FB" panose="020E0602020502020306" pitchFamily="34" charset="0"/>
              </a:rPr>
              <a:t>Français Jean Monnet. Bruxelles.</a:t>
            </a:r>
            <a:endParaRPr lang="fr-BE" dirty="0">
              <a:solidFill>
                <a:srgbClr val="313B74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03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6cefca26cfd723173d4fc5f1a1f41ba8a745a"/>
</p:tagLst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181</TotalTime>
  <Words>70</Words>
  <Application>Microsoft Office PowerPoint</Application>
  <PresentationFormat>Grand écran</PresentationFormat>
  <Paragraphs>4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Berlin Sans FB</vt:lpstr>
      <vt:lpstr>Calibri</vt:lpstr>
      <vt:lpstr>Calibri Light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LFJM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Windows</dc:creator>
  <cp:lastModifiedBy>Utilisateur Windows</cp:lastModifiedBy>
  <cp:revision>32</cp:revision>
  <dcterms:created xsi:type="dcterms:W3CDTF">2017-10-12T06:42:19Z</dcterms:created>
  <dcterms:modified xsi:type="dcterms:W3CDTF">2018-04-27T13:17:44Z</dcterms:modified>
</cp:coreProperties>
</file>